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3"/>
  </p:handoutMasterIdLst>
  <p:sldIdLst>
    <p:sldId id="257" r:id="rId2"/>
  </p:sldIdLst>
  <p:sldSz cx="12801600" cy="9601200" type="A3"/>
  <p:notesSz cx="10234613" cy="7099300"/>
  <p:defaultTextStyle>
    <a:defPPr>
      <a:defRPr lang="ja-JP"/>
    </a:defPPr>
    <a:lvl1pPr marL="0" algn="l" defTabSz="1221913" rtl="0" eaLnBrk="1" latinLnBrk="0" hangingPunct="1">
      <a:defRPr kumimoji="1" sz="2405" kern="1200">
        <a:solidFill>
          <a:schemeClr val="tx1"/>
        </a:solidFill>
        <a:latin typeface="+mn-lt"/>
        <a:ea typeface="+mn-ea"/>
        <a:cs typeface="+mn-cs"/>
      </a:defRPr>
    </a:lvl1pPr>
    <a:lvl2pPr marL="610956" algn="l" defTabSz="1221913" rtl="0" eaLnBrk="1" latinLnBrk="0" hangingPunct="1">
      <a:defRPr kumimoji="1" sz="2405" kern="1200">
        <a:solidFill>
          <a:schemeClr val="tx1"/>
        </a:solidFill>
        <a:latin typeface="+mn-lt"/>
        <a:ea typeface="+mn-ea"/>
        <a:cs typeface="+mn-cs"/>
      </a:defRPr>
    </a:lvl2pPr>
    <a:lvl3pPr marL="1221913" algn="l" defTabSz="1221913" rtl="0" eaLnBrk="1" latinLnBrk="0" hangingPunct="1">
      <a:defRPr kumimoji="1" sz="2405" kern="1200">
        <a:solidFill>
          <a:schemeClr val="tx1"/>
        </a:solidFill>
        <a:latin typeface="+mn-lt"/>
        <a:ea typeface="+mn-ea"/>
        <a:cs typeface="+mn-cs"/>
      </a:defRPr>
    </a:lvl3pPr>
    <a:lvl4pPr marL="1832869" algn="l" defTabSz="1221913" rtl="0" eaLnBrk="1" latinLnBrk="0" hangingPunct="1">
      <a:defRPr kumimoji="1" sz="2405" kern="1200">
        <a:solidFill>
          <a:schemeClr val="tx1"/>
        </a:solidFill>
        <a:latin typeface="+mn-lt"/>
        <a:ea typeface="+mn-ea"/>
        <a:cs typeface="+mn-cs"/>
      </a:defRPr>
    </a:lvl4pPr>
    <a:lvl5pPr marL="2443825" algn="l" defTabSz="1221913" rtl="0" eaLnBrk="1" latinLnBrk="0" hangingPunct="1">
      <a:defRPr kumimoji="1" sz="2405" kern="1200">
        <a:solidFill>
          <a:schemeClr val="tx1"/>
        </a:solidFill>
        <a:latin typeface="+mn-lt"/>
        <a:ea typeface="+mn-ea"/>
        <a:cs typeface="+mn-cs"/>
      </a:defRPr>
    </a:lvl5pPr>
    <a:lvl6pPr marL="3054782" algn="l" defTabSz="1221913" rtl="0" eaLnBrk="1" latinLnBrk="0" hangingPunct="1">
      <a:defRPr kumimoji="1" sz="2405" kern="1200">
        <a:solidFill>
          <a:schemeClr val="tx1"/>
        </a:solidFill>
        <a:latin typeface="+mn-lt"/>
        <a:ea typeface="+mn-ea"/>
        <a:cs typeface="+mn-cs"/>
      </a:defRPr>
    </a:lvl6pPr>
    <a:lvl7pPr marL="3665738" algn="l" defTabSz="1221913" rtl="0" eaLnBrk="1" latinLnBrk="0" hangingPunct="1">
      <a:defRPr kumimoji="1" sz="2405" kern="1200">
        <a:solidFill>
          <a:schemeClr val="tx1"/>
        </a:solidFill>
        <a:latin typeface="+mn-lt"/>
        <a:ea typeface="+mn-ea"/>
        <a:cs typeface="+mn-cs"/>
      </a:defRPr>
    </a:lvl7pPr>
    <a:lvl8pPr marL="4276695" algn="l" defTabSz="1221913" rtl="0" eaLnBrk="1" latinLnBrk="0" hangingPunct="1">
      <a:defRPr kumimoji="1" sz="2405" kern="1200">
        <a:solidFill>
          <a:schemeClr val="tx1"/>
        </a:solidFill>
        <a:latin typeface="+mn-lt"/>
        <a:ea typeface="+mn-ea"/>
        <a:cs typeface="+mn-cs"/>
      </a:defRPr>
    </a:lvl8pPr>
    <a:lvl9pPr marL="4887651" algn="l" defTabSz="1221913" rtl="0" eaLnBrk="1" latinLnBrk="0" hangingPunct="1">
      <a:defRPr kumimoji="1" sz="24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FF00"/>
    <a:srgbClr val="FFFFFF"/>
    <a:srgbClr val="FFC000"/>
    <a:srgbClr val="FDC100"/>
    <a:srgbClr val="66FF33"/>
    <a:srgbClr val="D2086D"/>
    <a:srgbClr val="3FC118"/>
    <a:srgbClr val="FFFF00"/>
    <a:srgbClr val="2E1B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6" autoAdjust="0"/>
    <p:restoredTop sz="94660"/>
  </p:normalViewPr>
  <p:slideViewPr>
    <p:cSldViewPr snapToGrid="0">
      <p:cViewPr>
        <p:scale>
          <a:sx n="70" d="100"/>
          <a:sy n="70" d="100"/>
        </p:scale>
        <p:origin x="900" y="-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435304" cy="355681"/>
          </a:xfrm>
          <a:prstGeom prst="rect">
            <a:avLst/>
          </a:prstGeom>
        </p:spPr>
        <p:txBody>
          <a:bodyPr vert="horz" lIns="91425" tIns="45714" rIns="91425" bIns="4571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797024" y="2"/>
            <a:ext cx="4435304" cy="355681"/>
          </a:xfrm>
          <a:prstGeom prst="rect">
            <a:avLst/>
          </a:prstGeom>
        </p:spPr>
        <p:txBody>
          <a:bodyPr vert="horz" lIns="91425" tIns="45714" rIns="91425" bIns="45714" rtlCol="0"/>
          <a:lstStyle>
            <a:lvl1pPr algn="r">
              <a:defRPr sz="1200"/>
            </a:lvl1pPr>
          </a:lstStyle>
          <a:p>
            <a:fld id="{E4A45F46-B36D-48F3-A8C4-90BBD30A4ED5}" type="datetimeFigureOut">
              <a:rPr kumimoji="1" lang="ja-JP" altLang="en-US" smtClean="0"/>
              <a:t>2018/12/5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6743621"/>
            <a:ext cx="4435304" cy="355681"/>
          </a:xfrm>
          <a:prstGeom prst="rect">
            <a:avLst/>
          </a:prstGeom>
        </p:spPr>
        <p:txBody>
          <a:bodyPr vert="horz" lIns="91425" tIns="45714" rIns="91425" bIns="4571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797024" y="6743621"/>
            <a:ext cx="4435304" cy="355681"/>
          </a:xfrm>
          <a:prstGeom prst="rect">
            <a:avLst/>
          </a:prstGeom>
        </p:spPr>
        <p:txBody>
          <a:bodyPr vert="horz" lIns="91425" tIns="45714" rIns="91425" bIns="45714" rtlCol="0" anchor="b"/>
          <a:lstStyle>
            <a:lvl1pPr algn="r">
              <a:defRPr sz="1200"/>
            </a:lvl1pPr>
          </a:lstStyle>
          <a:p>
            <a:fld id="{968491CD-9FA0-4343-95BD-A2DB5B61D8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112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B456-6A08-4067-B513-28BAC61EE6E4}" type="datetimeFigureOut">
              <a:rPr kumimoji="1" lang="ja-JP" altLang="en-US" smtClean="0"/>
              <a:t>2018/12/5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7ACDC-7ACF-41EF-8AAF-63E6D83A19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4546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B456-6A08-4067-B513-28BAC61EE6E4}" type="datetimeFigureOut">
              <a:rPr kumimoji="1" lang="ja-JP" altLang="en-US" smtClean="0"/>
              <a:t>2018/12/5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7ACDC-7ACF-41EF-8AAF-63E6D83A19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9778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B456-6A08-4067-B513-28BAC61EE6E4}" type="datetimeFigureOut">
              <a:rPr kumimoji="1" lang="ja-JP" altLang="en-US" smtClean="0"/>
              <a:t>2018/12/5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7ACDC-7ACF-41EF-8AAF-63E6D83A19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27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B456-6A08-4067-B513-28BAC61EE6E4}" type="datetimeFigureOut">
              <a:rPr kumimoji="1" lang="ja-JP" altLang="en-US" smtClean="0"/>
              <a:t>2018/12/5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7ACDC-7ACF-41EF-8AAF-63E6D83A19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7791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B456-6A08-4067-B513-28BAC61EE6E4}" type="datetimeFigureOut">
              <a:rPr kumimoji="1" lang="ja-JP" altLang="en-US" smtClean="0"/>
              <a:t>2018/12/5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7ACDC-7ACF-41EF-8AAF-63E6D83A19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819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B456-6A08-4067-B513-28BAC61EE6E4}" type="datetimeFigureOut">
              <a:rPr kumimoji="1" lang="ja-JP" altLang="en-US" smtClean="0"/>
              <a:t>2018/12/5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7ACDC-7ACF-41EF-8AAF-63E6D83A19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33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B456-6A08-4067-B513-28BAC61EE6E4}" type="datetimeFigureOut">
              <a:rPr kumimoji="1" lang="ja-JP" altLang="en-US" smtClean="0"/>
              <a:t>2018/12/5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7ACDC-7ACF-41EF-8AAF-63E6D83A19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8118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B456-6A08-4067-B513-28BAC61EE6E4}" type="datetimeFigureOut">
              <a:rPr kumimoji="1" lang="ja-JP" altLang="en-US" smtClean="0"/>
              <a:t>2018/12/5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7ACDC-7ACF-41EF-8AAF-63E6D83A19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2519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B456-6A08-4067-B513-28BAC61EE6E4}" type="datetimeFigureOut">
              <a:rPr kumimoji="1" lang="ja-JP" altLang="en-US" smtClean="0"/>
              <a:t>2018/12/5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7ACDC-7ACF-41EF-8AAF-63E6D83A19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4064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B456-6A08-4067-B513-28BAC61EE6E4}" type="datetimeFigureOut">
              <a:rPr kumimoji="1" lang="ja-JP" altLang="en-US" smtClean="0"/>
              <a:t>2018/12/5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7ACDC-7ACF-41EF-8AAF-63E6D83A19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2488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B456-6A08-4067-B513-28BAC61EE6E4}" type="datetimeFigureOut">
              <a:rPr kumimoji="1" lang="ja-JP" altLang="en-US" smtClean="0"/>
              <a:t>2018/12/5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7ACDC-7ACF-41EF-8AAF-63E6D83A19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3591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3B456-6A08-4067-B513-28BAC61EE6E4}" type="datetimeFigureOut">
              <a:rPr kumimoji="1" lang="ja-JP" altLang="en-US" smtClean="0"/>
              <a:t>2018/12/5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7ACDC-7ACF-41EF-8AAF-63E6D83A19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1346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kumimoji="1"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gif"/><Relationship Id="rId10" Type="http://schemas.openxmlformats.org/officeDocument/2006/relationships/image" Target="../media/image7.png"/><Relationship Id="rId4" Type="http://schemas.openxmlformats.org/officeDocument/2006/relationships/image" Target="../media/image3.jpg"/><Relationship Id="rId9" Type="http://schemas.openxmlformats.org/officeDocument/2006/relationships/hyperlink" Target="http://ord.yahoo.co.jp/o/image/RV=1/RE=1544057548/RH=b3JkLnlhaG9vLmNvLmpw/RB=/RU=aHR0cDovL3d3dy53YW5wdWcuY29tL2lsbHVzdDEyNy5odG1s/RS=%5EADBAIZlKRBn5OZsLLppi4xD77G_vsA-;_ylc=X3IDMgRmc3QDMD9yPTExBGlkeAMwBG9pZANBTmQ5R2NSbjdHQ1RCd1MzTmJiczBnN3dqcUpKTk9PTThrQUVYSWpXRldyOE1xcUN0TEItZTUwMnFiOWxROTRqBHADNWJtMDZMT0FJT09DcE9PRHFlT0N1ZU9EaUEtLQRwb3MDMTEEc2VjA3NodwRzbGsDcmk-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正方形/長方形 32"/>
          <p:cNvSpPr/>
          <p:nvPr/>
        </p:nvSpPr>
        <p:spPr>
          <a:xfrm>
            <a:off x="639739" y="2580331"/>
            <a:ext cx="10654152" cy="4263549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63"/>
          </a:p>
        </p:txBody>
      </p:sp>
      <p:sp>
        <p:nvSpPr>
          <p:cNvPr id="30" name="正方形/長方形 29"/>
          <p:cNvSpPr/>
          <p:nvPr/>
        </p:nvSpPr>
        <p:spPr>
          <a:xfrm>
            <a:off x="639739" y="2591779"/>
            <a:ext cx="10696823" cy="824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63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020" y="4621669"/>
            <a:ext cx="1354516" cy="1015887"/>
          </a:xfrm>
          <a:prstGeom prst="rect">
            <a:avLst/>
          </a:prstGeom>
        </p:spPr>
      </p:pic>
      <p:sp>
        <p:nvSpPr>
          <p:cNvPr id="24" name="正方形/長方形 23"/>
          <p:cNvSpPr/>
          <p:nvPr/>
        </p:nvSpPr>
        <p:spPr>
          <a:xfrm>
            <a:off x="1192297" y="2601128"/>
            <a:ext cx="9601200" cy="752130"/>
          </a:xfrm>
          <a:prstGeom prst="rect">
            <a:avLst/>
          </a:prstGeom>
          <a:noFill/>
        </p:spPr>
        <p:txBody>
          <a:bodyPr wrap="square" lIns="74295" tIns="37148" rIns="74295" bIns="37148">
            <a:spAutoFit/>
          </a:bodyPr>
          <a:lstStyle/>
          <a:p>
            <a:pPr algn="ctr"/>
            <a:r>
              <a:rPr lang="ja-JP" altLang="en-US" sz="4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新年あけましておめでとうございます</a:t>
            </a:r>
            <a:endParaRPr lang="ja-JP" alt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-4056836" y="6851665"/>
            <a:ext cx="2964301" cy="3675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63"/>
          </a:p>
        </p:txBody>
      </p:sp>
      <p:sp>
        <p:nvSpPr>
          <p:cNvPr id="28" name="正方形/長方形 27"/>
          <p:cNvSpPr/>
          <p:nvPr/>
        </p:nvSpPr>
        <p:spPr>
          <a:xfrm>
            <a:off x="-4100795" y="6778872"/>
            <a:ext cx="3096361" cy="475131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ja-JP" altLang="en-US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平成２９年度　鹿屋市</a:t>
            </a:r>
            <a:endParaRPr lang="en-US" altLang="ja-JP" sz="2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45" name="正方形/長方形 44"/>
          <p:cNvSpPr/>
          <p:nvPr/>
        </p:nvSpPr>
        <p:spPr>
          <a:xfrm rot="20765445">
            <a:off x="-4294482" y="9725562"/>
            <a:ext cx="1783502" cy="300148"/>
          </a:xfrm>
          <a:prstGeom prst="rect">
            <a:avLst/>
          </a:prstGeom>
          <a:noFill/>
          <a:ln>
            <a:noFill/>
          </a:ln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ja-JP" altLang="en-US" sz="1463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お急ぎ下さい！！！</a:t>
            </a:r>
            <a:endParaRPr lang="ja-JP" altLang="en-US" sz="1463" dirty="0">
              <a:ln w="0"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63" name="正方形/長方形 62"/>
          <p:cNvSpPr/>
          <p:nvPr/>
        </p:nvSpPr>
        <p:spPr>
          <a:xfrm>
            <a:off x="877628" y="9650430"/>
            <a:ext cx="629339" cy="250134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ja-JP" altLang="en-US" sz="113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ぬりり</a:t>
            </a:r>
            <a:r>
              <a:rPr lang="ja-JP" altLang="en-US" sz="113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ん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4" t="18989" r="10463" b="3335"/>
          <a:stretch/>
        </p:blipFill>
        <p:spPr>
          <a:xfrm>
            <a:off x="-1721919" y="5653899"/>
            <a:ext cx="1221646" cy="1231007"/>
          </a:xfrm>
          <a:prstGeom prst="rect">
            <a:avLst/>
          </a:prstGeom>
        </p:spPr>
      </p:pic>
      <p:sp>
        <p:nvSpPr>
          <p:cNvPr id="23" name="正方形/長方形 22"/>
          <p:cNvSpPr/>
          <p:nvPr/>
        </p:nvSpPr>
        <p:spPr>
          <a:xfrm>
            <a:off x="3062160" y="9638071"/>
            <a:ext cx="4603184" cy="475131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ja-JP" altLang="en-US" sz="26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屋根</a:t>
            </a:r>
            <a:r>
              <a:rPr lang="ja-JP" altLang="en-US" sz="26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と</a:t>
            </a:r>
            <a:r>
              <a:rPr lang="ja-JP" altLang="en-US" sz="26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外壁</a:t>
            </a:r>
            <a:r>
              <a:rPr lang="ja-JP" altLang="en-US" sz="26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はおまかせ下さい！</a:t>
            </a:r>
            <a:endParaRPr lang="ja-JP" altLang="en-US" sz="26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2799464" y="3392252"/>
            <a:ext cx="2489684" cy="567464"/>
          </a:xfrm>
          <a:prstGeom prst="rect">
            <a:avLst/>
          </a:prstGeom>
          <a:noFill/>
        </p:spPr>
        <p:txBody>
          <a:bodyPr wrap="square" lIns="74295" tIns="37148" rIns="74295" bIns="37148">
            <a:spAutoFit/>
          </a:bodyPr>
          <a:lstStyle/>
          <a:p>
            <a:pPr algn="ctr"/>
            <a:r>
              <a:rPr lang="ja-JP" alt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明朝体U" panose="02020A09000000000000" pitchFamily="17" charset="-128"/>
                <a:ea typeface="AR明朝体U" panose="02020A09000000000000" pitchFamily="17" charset="-128"/>
              </a:rPr>
              <a:t>今年の</a:t>
            </a:r>
            <a:endParaRPr lang="en-US" altLang="ja-JP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明朝体U" panose="02020A09000000000000" pitchFamily="17" charset="-128"/>
              <a:ea typeface="AR明朝体U" panose="02020A09000000000000" pitchFamily="17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015" y="3573072"/>
            <a:ext cx="3190875" cy="3248025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3820304" y="5003302"/>
            <a:ext cx="4282709" cy="18490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63"/>
          </a:p>
        </p:txBody>
      </p:sp>
      <p:sp>
        <p:nvSpPr>
          <p:cNvPr id="166" name="正方形/長方形 165"/>
          <p:cNvSpPr/>
          <p:nvPr/>
        </p:nvSpPr>
        <p:spPr>
          <a:xfrm>
            <a:off x="5109555" y="4959147"/>
            <a:ext cx="2923237" cy="625172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ja-JP" altLang="en-US" sz="3575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明朝体U" panose="02020A09000000000000" pitchFamily="17" charset="-128"/>
                <a:ea typeface="AR明朝体U" panose="02020A09000000000000" pitchFamily="17" charset="-128"/>
              </a:rPr>
              <a:t>６６年</a:t>
            </a:r>
            <a:r>
              <a:rPr lang="ja-JP" altLang="en-US" sz="195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の信頼と実績</a:t>
            </a:r>
            <a:endParaRPr lang="ja-JP" altLang="en-US" sz="195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58" name="正方形/長方形 57"/>
          <p:cNvSpPr/>
          <p:nvPr/>
        </p:nvSpPr>
        <p:spPr>
          <a:xfrm>
            <a:off x="6003091" y="6446625"/>
            <a:ext cx="2107308" cy="290465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ja-JP" alt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鹿屋市札元１丁目</a:t>
            </a:r>
            <a:r>
              <a:rPr lang="en-US" altLang="ja-JP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22-19</a:t>
            </a:r>
            <a:endParaRPr lang="ja-JP" altLang="en-U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</p:txBody>
      </p:sp>
      <p:sp>
        <p:nvSpPr>
          <p:cNvPr id="59" name="正方形/長方形 58"/>
          <p:cNvSpPr/>
          <p:nvPr/>
        </p:nvSpPr>
        <p:spPr>
          <a:xfrm>
            <a:off x="3938309" y="6425809"/>
            <a:ext cx="1315583" cy="2920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60" name="正方形/長方形 59"/>
          <p:cNvSpPr/>
          <p:nvPr/>
        </p:nvSpPr>
        <p:spPr>
          <a:xfrm>
            <a:off x="5320961" y="6422191"/>
            <a:ext cx="743300" cy="3055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61" name="正方形/長方形 60"/>
          <p:cNvSpPr/>
          <p:nvPr/>
        </p:nvSpPr>
        <p:spPr>
          <a:xfrm>
            <a:off x="4012198" y="6379560"/>
            <a:ext cx="1198405" cy="375104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ja-JP" altLang="en-US" sz="19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ア リ ド メ</a:t>
            </a:r>
            <a:endParaRPr lang="ja-JP" altLang="en-US" sz="19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62" name="正方形/長方形 61"/>
          <p:cNvSpPr/>
          <p:nvPr/>
        </p:nvSpPr>
        <p:spPr>
          <a:xfrm>
            <a:off x="5053046" y="6386754"/>
            <a:ext cx="1269061" cy="375104"/>
          </a:xfrm>
          <a:prstGeom prst="rect">
            <a:avLst/>
          </a:prstGeom>
          <a:noFill/>
        </p:spPr>
        <p:txBody>
          <a:bodyPr wrap="square" lIns="74295" tIns="37148" rIns="74295" bIns="37148">
            <a:spAutoFit/>
          </a:bodyPr>
          <a:lstStyle/>
          <a:p>
            <a:pPr algn="ctr"/>
            <a:r>
              <a:rPr lang="ja-JP" altLang="en-US" sz="19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検 索</a:t>
            </a:r>
            <a:endParaRPr lang="ja-JP" altLang="en-US" sz="19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5811534" y="3423406"/>
            <a:ext cx="1842813" cy="1090684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ja-JP" altLang="en-US" sz="6600" dirty="0">
                <a:ln w="0"/>
                <a:solidFill>
                  <a:srgbClr val="55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明朝体U" panose="02020A09000000000000" pitchFamily="17" charset="-128"/>
                <a:ea typeface="AR明朝体U" panose="02020A09000000000000" pitchFamily="17" charset="-128"/>
              </a:rPr>
              <a:t>外装</a:t>
            </a:r>
            <a:endParaRPr lang="en-US" altLang="ja-JP" sz="6600" dirty="0">
              <a:ln w="0"/>
              <a:solidFill>
                <a:srgbClr val="55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明朝体U" panose="02020A09000000000000" pitchFamily="17" charset="-128"/>
              <a:ea typeface="AR明朝体U" panose="02020A09000000000000" pitchFamily="17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5302975" y="5940640"/>
            <a:ext cx="2746907" cy="475131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en-US" altLang="ja-JP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0994-36-5939</a:t>
            </a:r>
            <a:endParaRPr lang="ja-JP" altLang="en-US" sz="2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3820301" y="4994785"/>
            <a:ext cx="4290097" cy="184909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63"/>
          </a:p>
        </p:txBody>
      </p:sp>
      <p:sp>
        <p:nvSpPr>
          <p:cNvPr id="34" name="正方形/長方形 33"/>
          <p:cNvSpPr/>
          <p:nvPr/>
        </p:nvSpPr>
        <p:spPr>
          <a:xfrm>
            <a:off x="6355474" y="8430472"/>
            <a:ext cx="4604787" cy="475131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ja-JP" altLang="en-US" sz="2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申請は当店ですべて行います☆</a:t>
            </a:r>
            <a:endParaRPr lang="ja-JP" altLang="en-US" sz="26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5410560" y="5505025"/>
            <a:ext cx="2254784" cy="425117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ja-JP" altLang="en-US" sz="2275" dirty="0">
                <a:ln w="0"/>
                <a:solidFill>
                  <a:srgbClr val="D2086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自社職人</a:t>
            </a:r>
            <a:r>
              <a:rPr lang="ja-JP" altLang="en-US" sz="1625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は</a:t>
            </a:r>
            <a:r>
              <a:rPr lang="ja-JP" altLang="en-US" sz="2275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１０名</a:t>
            </a:r>
            <a:endParaRPr lang="ja-JP" altLang="en-US" sz="2275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3796741" y="3910770"/>
            <a:ext cx="1842813" cy="1090684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ja-JP" altLang="en-US" sz="6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明朝体U" panose="02020A09000000000000" pitchFamily="17" charset="-128"/>
                <a:ea typeface="AR明朝体U" panose="02020A09000000000000" pitchFamily="17" charset="-128"/>
              </a:rPr>
              <a:t>塗装</a:t>
            </a:r>
            <a:endParaRPr lang="en-US" altLang="ja-JP" sz="66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明朝体U" panose="02020A09000000000000" pitchFamily="17" charset="-128"/>
              <a:ea typeface="AR明朝体U" panose="02020A09000000000000" pitchFamily="17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334" y="5149521"/>
            <a:ext cx="1171575" cy="1171575"/>
          </a:xfrm>
          <a:prstGeom prst="rect">
            <a:avLst/>
          </a:prstGeom>
        </p:spPr>
      </p:pic>
      <p:sp>
        <p:nvSpPr>
          <p:cNvPr id="10" name="円/楕円 9"/>
          <p:cNvSpPr/>
          <p:nvPr/>
        </p:nvSpPr>
        <p:spPr>
          <a:xfrm>
            <a:off x="715447" y="4021448"/>
            <a:ext cx="2238393" cy="25704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52" b="99091" l="2364" r="985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0722" y="3736213"/>
            <a:ext cx="3432411" cy="308488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11" b="19519" l="43583" r="545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0064">
            <a:off x="938594" y="3651795"/>
            <a:ext cx="3504143" cy="3504143"/>
          </a:xfrm>
          <a:prstGeom prst="rect">
            <a:avLst/>
          </a:prstGeom>
        </p:spPr>
      </p:pic>
      <p:sp>
        <p:nvSpPr>
          <p:cNvPr id="43" name="正方形/長方形 42"/>
          <p:cNvSpPr/>
          <p:nvPr/>
        </p:nvSpPr>
        <p:spPr>
          <a:xfrm rot="2678244">
            <a:off x="2526128" y="5567721"/>
            <a:ext cx="1107034" cy="425117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ja-JP" altLang="en-US" sz="22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ぬりりん</a:t>
            </a:r>
            <a:endParaRPr lang="ja-JP" altLang="en-US" sz="227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026" name="Picture 2" descr="クリックすると新しいウィンドウで開きます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27" y="3567894"/>
            <a:ext cx="570571" cy="156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ã¯ãªãã¯ããã¨æ°ããã¦ã£ã³ãã¦ã§éãã¾ã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48" t="34540" r="20095"/>
          <a:stretch/>
        </p:blipFill>
        <p:spPr bwMode="auto">
          <a:xfrm>
            <a:off x="10468214" y="2571813"/>
            <a:ext cx="735907" cy="113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ã¯ãªãã¯ããã¨æ°ããã¦ã£ã³ãã¦ã§éãã¾ã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39" y="2599022"/>
            <a:ext cx="942451" cy="93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正方形/長方形 37"/>
          <p:cNvSpPr/>
          <p:nvPr/>
        </p:nvSpPr>
        <p:spPr>
          <a:xfrm rot="19256692">
            <a:off x="8556411" y="5405113"/>
            <a:ext cx="1025282" cy="425117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ja-JP" altLang="en-US" sz="2275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？？？</a:t>
            </a:r>
            <a:endParaRPr lang="ja-JP" altLang="en-US" sz="227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5696967" y="4432628"/>
            <a:ext cx="2489684" cy="567464"/>
          </a:xfrm>
          <a:prstGeom prst="rect">
            <a:avLst/>
          </a:prstGeom>
          <a:noFill/>
        </p:spPr>
        <p:txBody>
          <a:bodyPr wrap="square" lIns="74295" tIns="37148" rIns="74295" bIns="37148">
            <a:spAutoFit/>
          </a:bodyPr>
          <a:lstStyle/>
          <a:p>
            <a:pPr algn="ctr"/>
            <a:r>
              <a:rPr lang="ja-JP" alt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明朝体U" panose="02020A09000000000000" pitchFamily="17" charset="-128"/>
                <a:ea typeface="AR明朝体U" panose="02020A09000000000000" pitchFamily="17" charset="-128"/>
              </a:rPr>
              <a:t>もおまかせ</a:t>
            </a:r>
            <a:endParaRPr lang="en-US" altLang="ja-JP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明朝体U" panose="02020A09000000000000" pitchFamily="17" charset="-128"/>
              <a:ea typeface="AR明朝体U" panose="02020A09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034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1420</TotalTime>
  <Words>58</Words>
  <Application>Microsoft Office PowerPoint</Application>
  <PresentationFormat>A3 297x420 mm</PresentationFormat>
  <Paragraphs>18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1" baseType="lpstr">
      <vt:lpstr>AR明朝体U</vt:lpstr>
      <vt:lpstr>HGPｺﾞｼｯｸM</vt:lpstr>
      <vt:lpstr>HGP教科書体</vt:lpstr>
      <vt:lpstr>HGP創英角ﾎﾟｯﾌﾟ体</vt:lpstr>
      <vt:lpstr>HGSｺﾞｼｯｸM</vt:lpstr>
      <vt:lpstr>ＭＳ Ｐゴシック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有留大地</dc:creator>
  <cp:lastModifiedBy>owner</cp:lastModifiedBy>
  <cp:revision>62</cp:revision>
  <cp:lastPrinted>2018-12-05T01:06:15Z</cp:lastPrinted>
  <dcterms:created xsi:type="dcterms:W3CDTF">2016-01-29T22:59:03Z</dcterms:created>
  <dcterms:modified xsi:type="dcterms:W3CDTF">2018-12-05T01:06:53Z</dcterms:modified>
</cp:coreProperties>
</file>